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8183880" y="822960"/>
            <a:ext cx="3063240" cy="4983480"/>
          </a:xfrm>
          <a:prstGeom prst="roundRect">
            <a:avLst>
              <a:gd name="adj" fmla="val 5373"/>
            </a:avLst>
          </a:prstGeom>
          <a:solidFill>
            <a:srgbClr val="131927">
              <a:alpha val="90000"/>
            </a:srgbClr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0" y="1060704"/>
            <a:ext cx="36576" cy="4498848"/>
          </a:xfrm>
          <a:prstGeom prst="rect">
            <a:avLst/>
          </a:prstGeom>
          <a:solidFill>
            <a:srgbClr val="D4A843">
              <a:alpha val="4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713232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POST PLAN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969264"/>
            <a:ext cx="1645920" cy="3200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234440"/>
            <a:ext cx="6766560" cy="960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8368" y="2359152"/>
            <a:ext cx="60350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x NWSL 2026 Launch • March 11, 2026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58368" y="4315968"/>
            <a:ext cx="384048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4443984"/>
            <a:ext cx="32004" cy="82296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44398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46817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to Publish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5157216"/>
            <a:ext cx="34747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for client review, creative signoff, and launch execution.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700016" y="4315968"/>
            <a:ext cx="283464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73168" y="4443984"/>
            <a:ext cx="32004" cy="82296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444398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82896" y="4681728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Plans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82896" y="5157216"/>
            <a:ext cx="24688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export mapped for Panini rollout decks.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Instagram Feed • Posted by NWSLPA Social • Approval: NWSLPA Comms • Approval Pending • Required Copy • Copy In Review…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Instagram Feed • Posted by Club Social Leads • Approval: League Social • Approval Not Requested • Suggested Copy • Copy…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• Objective: Open the partnership with a national launch frame that every league, player, and club handle can follow without rewriting the story. • ASK: Can we lock this hero…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Turn the hero announcement into a fast-moving opening-week sequence…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Objective: Add player proof so the partnership feels earned in-feed and not just announced from the brand…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Changes Requested • Copy Copy Draft • Creative Creative Missing • Objective: Turn the hero story into a usable club toolkit so local handles can post…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Partner LinkedIn…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Draft • Creative Creative In Progress • Tags missing • Objective: Translate launch energy into a partner-safe business…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NWSLPA Amplification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Push the launch through the player association handle so the…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Weekend Matchday…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Not Requested • Copy Copy Draft • Creative Creative In Progress • Objective: Carry the launch into matchweek behavior so the partnership…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space for an alternate creative, partner variation, or backup publish window.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COMMENTS &amp; DISCUSSION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comments attached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team is aligned on the rollout shape. Final tag list can lock once the TSX hero reel export is approved.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Toolkit X Post (Post 4): requesting two changes before approval. (1) The player tag list needs to be final and attached to…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Watchouts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launch watchouts captured.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786384" y="1207008"/>
            <a:ext cx="10643616" cy="4407408"/>
          </a:xfrm>
          <a:prstGeom prst="roundRect">
            <a:avLst>
              <a:gd name="adj" fmla="val 4149"/>
            </a:avLst>
          </a:prstGeom>
          <a:solidFill>
            <a:srgbClr val="131927">
              <a:alpha val="96000"/>
            </a:srgbClr>
          </a:solidFill>
          <a:ln w="1651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84648" y="1700784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2011680"/>
            <a:ext cx="9966960" cy="8412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Signoff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184648" y="2871216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3072384"/>
            <a:ext cx="996696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89888" y="380390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 as a reusable rollout deck for review, creative signoff, and publish execution.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6839712" cy="4389120"/>
          </a:xfrm>
          <a:prstGeom prst="roundRect">
            <a:avLst>
              <a:gd name="adj" fmla="val 291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647395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6473952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exact NWSL launch cadence, social copy, mockups, and approval lanes before anything is exported or posted. Execute as one coordinated rollout: TSX hero reveal, league and NWSLPA amplification, then weekend club pickup with matchday framing. Every row below should remain presentation-ready without operator cleanup. Use this review to clear the launch sequence now…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754112" y="1664208"/>
            <a:ext cx="3749040" cy="1975104"/>
          </a:xfrm>
          <a:prstGeom prst="roundRect">
            <a:avLst>
              <a:gd name="adj" fmla="val 6481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27264" y="1792224"/>
            <a:ext cx="32004" cy="171907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36992" y="179222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936992" y="2029968"/>
            <a:ext cx="33832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936992" y="2505456"/>
            <a:ext cx="33832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754112" y="3913632"/>
            <a:ext cx="3749040" cy="2139696"/>
          </a:xfrm>
          <a:prstGeom prst="roundRect">
            <a:avLst>
              <a:gd name="adj" fmla="val 5983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27264" y="4041648"/>
            <a:ext cx="32004" cy="188366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36992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936992" y="4315968"/>
            <a:ext cx="338328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Client-facing story, operational readiness, and creative coverage stay aligned in one deck.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METRICS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Snapshot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1645920"/>
            <a:ext cx="54864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229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launch placements are currently mapped.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159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80560" y="1645920"/>
            <a:ext cx="548640" cy="36576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EXPORT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4805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1/7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4805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green across approval, copy, and creative.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735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38160" y="1645920"/>
            <a:ext cx="548640" cy="3657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PACKET ISSUES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1381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81381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actively blocked or in revision.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3822192"/>
            <a:ext cx="10881360" cy="2084832"/>
          </a:xfrm>
          <a:prstGeom prst="roundRect">
            <a:avLst>
              <a:gd name="adj" fmla="val 6140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3950208"/>
            <a:ext cx="32004" cy="182880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3950208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 need to…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CREATIVE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TSX Hero Reel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767328" cy="4389120"/>
          </a:xfrm>
          <a:prstGeom prst="roundRect">
            <a:avLst>
              <a:gd name="adj" fmla="val 3398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40156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NARRATIVE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3401568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Mar 11, 8:00 AM • Instagram Reel • Posted by Panini Social • Approval Panini Ops • Required Copy • Keep the first…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63440" y="1353312"/>
            <a:ext cx="6876288" cy="4700016"/>
          </a:xfrm>
          <a:prstGeom prst="roundRect">
            <a:avLst>
              <a:gd name="adj" fmla="val 2724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3557016"/>
            <a:ext cx="64739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Launch Carousel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8:30 AM • Instagram Feed • Posted by Panini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Athlete Gifting…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10:00 AM • TikTok • Posted by Panini Creator Team • Approval NWSLPA Comms • Suggested Copy •…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League Toolkit X…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11:15 AM • X / Twitter • Posted by NWSL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Partner LinkedIn…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1:00 PM • LinkedIn • Posted by Partnerships Team • Approval Panini Partnerships •…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3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3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3:00 PM • Instagram Feed • Posted by NWSLPA Social • Approval NWSLPA Comms • Required…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Mar 13, 9:00 AM • Instagram Feed • Posted by Club Social Leads • Approval League Social • Suggested Copy…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APPROVALS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Status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Status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still…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Path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Lead, NWSL Social, and 2 more are in the active review loop, and Panini Social, Panini Creator…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blockers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placement is still missing tag instructions; 1 slot has no linked asset yet; 6 slots still need post-level…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Instagram Reel • Posted by Panini Social • Approval: Panini Ops • Approved • Required Copy • Copy Locked • Creative Final •…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Instagram Feed • Posted by Panini Social • Approval: NWSL Social • Approval Pending • Required Copy • Copy In Review •…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TikTok • Posted by Panini Creator Team • Approval: NWSLPA Comms • Approval Pending • Suggested Copy • Copy In Review •…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X / Twitter • Posted by NWSL Social • Approval: NWSL Social • Changes Requested • Required Copy • Copy Draft •…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05 • Partner LinkedIn…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LinkedIn • Posted by Partnerships Team • Approval: Panini Partnerships • Approval Pending • Suggested Copy • Copy…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Panini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NWSL TSX Launch Week</dc:title>
  <dc:subject>Panini PowerPoint Export</dc:subject>
  <dc:creator>Codex</dc:creator>
  <cp:lastModifiedBy>Codex</cp:lastModifiedBy>
  <cp:revision>1</cp:revision>
  <dcterms:created xsi:type="dcterms:W3CDTF">2026-04-08T15:21:59Z</dcterms:created>
  <dcterms:modified xsi:type="dcterms:W3CDTF">2026-04-08T15:21:59Z</dcterms:modified>
</cp:coreProperties>
</file>